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49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31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31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72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565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97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264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172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63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864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74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9EFA-539F-40D1-90F8-5C9381E0C563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897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96752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Великая Отечественная война.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Я помню, я горжусь!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286520"/>
            <a:ext cx="1651209" cy="71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576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  <a:cs typeface="KodchiangUPC" pitchFamily="18" charset="-34"/>
              </a:rPr>
              <a:t>Рассказывает Коптелова Влада</a:t>
            </a:r>
            <a:endParaRPr lang="ru-RU" sz="4000" dirty="0">
              <a:latin typeface="Monotype Corsiva" pitchFamily="66" charset="0"/>
              <a:cs typeface="KodchiangUPC" pitchFamily="18" charset="-34"/>
            </a:endParaRPr>
          </a:p>
        </p:txBody>
      </p:sp>
      <p:pic>
        <p:nvPicPr>
          <p:cNvPr id="4" name="Содержимое 3" descr="20210506_095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44510"/>
            <a:ext cx="7429551" cy="513852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286520"/>
            <a:ext cx="1651209" cy="71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  <a:cs typeface="KodchiangUPC" pitchFamily="18" charset="-34"/>
              </a:rPr>
              <a:t>Рассказывает Коптелова Влада</a:t>
            </a:r>
            <a:endParaRPr lang="ru-RU" dirty="0"/>
          </a:p>
        </p:txBody>
      </p:sp>
      <p:pic>
        <p:nvPicPr>
          <p:cNvPr id="4" name="Содержимое 3" descr="20210506_0954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14422"/>
            <a:ext cx="7507965" cy="504980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286520"/>
            <a:ext cx="1651209" cy="71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15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  <a:cs typeface="KodchiangUPC" pitchFamily="18" charset="-34"/>
              </a:rPr>
              <a:t>Рассказывает Коптелова Влада</a:t>
            </a:r>
            <a:endParaRPr lang="ru-RU" dirty="0"/>
          </a:p>
        </p:txBody>
      </p:sp>
      <p:pic>
        <p:nvPicPr>
          <p:cNvPr id="5" name="Содержимое 4" descr="20210506_095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0954" y="1357298"/>
            <a:ext cx="7568698" cy="500066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286520"/>
            <a:ext cx="1651209" cy="71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  <a:cs typeface="KodchiangUPC" pitchFamily="18" charset="-34"/>
              </a:rPr>
              <a:t>Рассказывает Коптелова Влада</a:t>
            </a:r>
            <a:endParaRPr lang="ru-RU" dirty="0"/>
          </a:p>
        </p:txBody>
      </p:sp>
      <p:pic>
        <p:nvPicPr>
          <p:cNvPr id="6" name="Содержимое 5" descr="20210506_095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3666" y="1357298"/>
            <a:ext cx="7737424" cy="4768865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286520"/>
            <a:ext cx="1651209" cy="71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  <a:cs typeface="KodchiangUPC" pitchFamily="18" charset="-34"/>
              </a:rPr>
              <a:t>Рассказывает Коптелова Влада</a:t>
            </a:r>
            <a:endParaRPr lang="ru-RU" dirty="0"/>
          </a:p>
        </p:txBody>
      </p:sp>
      <p:pic>
        <p:nvPicPr>
          <p:cNvPr id="6" name="Содержимое 5" descr="20210506_095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312220"/>
            <a:ext cx="7358114" cy="4813943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286520"/>
            <a:ext cx="1651209" cy="71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3008313" cy="116205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  <a:cs typeface="KodchiangUPC" pitchFamily="18" charset="-34"/>
              </a:rPr>
              <a:t>Рассказывает </a:t>
            </a:r>
            <a:br>
              <a:rPr lang="ru-RU" dirty="0" smtClean="0">
                <a:latin typeface="Monotype Corsiva" pitchFamily="66" charset="0"/>
                <a:cs typeface="KodchiangUPC" pitchFamily="18" charset="-34"/>
              </a:rPr>
            </a:br>
            <a:r>
              <a:rPr lang="ru-RU" dirty="0" err="1" smtClean="0">
                <a:latin typeface="Monotype Corsiva" pitchFamily="66" charset="0"/>
                <a:cs typeface="KodchiangUPC" pitchFamily="18" charset="-34"/>
              </a:rPr>
              <a:t>Брундукова</a:t>
            </a:r>
            <a:r>
              <a:rPr lang="ru-RU" dirty="0" smtClean="0">
                <a:latin typeface="Monotype Corsiva" pitchFamily="66" charset="0"/>
                <a:cs typeface="KodchiangUPC" pitchFamily="18" charset="-34"/>
              </a:rPr>
              <a:t> Валерия</a:t>
            </a:r>
            <a:endParaRPr lang="ru-RU" dirty="0"/>
          </a:p>
        </p:txBody>
      </p:sp>
      <p:pic>
        <p:nvPicPr>
          <p:cNvPr id="4" name="Содержимое 3" descr="Брундук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500042"/>
            <a:ext cx="4910763" cy="5995989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142046"/>
            <a:ext cx="1651209" cy="71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  <a:cs typeface="KodchiangUPC" pitchFamily="18" charset="-34"/>
              </a:rPr>
              <a:t>Рассказывает </a:t>
            </a:r>
            <a:r>
              <a:rPr lang="ru-RU" dirty="0" err="1" smtClean="0">
                <a:latin typeface="Monotype Corsiva" pitchFamily="66" charset="0"/>
                <a:cs typeface="KodchiangUPC" pitchFamily="18" charset="-34"/>
              </a:rPr>
              <a:t>Заушникова</a:t>
            </a:r>
            <a:r>
              <a:rPr lang="ru-RU" dirty="0" smtClean="0">
                <a:latin typeface="Monotype Corsiva" pitchFamily="66" charset="0"/>
                <a:cs typeface="KodchiangUPC" pitchFamily="18" charset="-34"/>
              </a:rPr>
              <a:t> Пелагея</a:t>
            </a:r>
            <a:endParaRPr lang="ru-RU" dirty="0"/>
          </a:p>
        </p:txBody>
      </p:sp>
      <p:pic>
        <p:nvPicPr>
          <p:cNvPr id="6" name="Содержимое 5" descr="20210521_125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154391"/>
            <a:ext cx="7358114" cy="5060692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142046"/>
            <a:ext cx="1651209" cy="71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642918"/>
            <a:ext cx="7183991" cy="557216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215082"/>
            <a:ext cx="1651209" cy="71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Рассказывает Коптелова Влада</vt:lpstr>
      <vt:lpstr>Рассказывает Коптелова Влада</vt:lpstr>
      <vt:lpstr>Рассказывает Коптелова Влада</vt:lpstr>
      <vt:lpstr>Рассказывает Коптелова Влада</vt:lpstr>
      <vt:lpstr>Рассказывает Коптелова Влада</vt:lpstr>
      <vt:lpstr>Рассказывает  Брундукова Валерия</vt:lpstr>
      <vt:lpstr>Рассказывает Заушникова Пелагея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USER</cp:lastModifiedBy>
  <cp:revision>18</cp:revision>
  <dcterms:created xsi:type="dcterms:W3CDTF">2020-03-16T08:08:17Z</dcterms:created>
  <dcterms:modified xsi:type="dcterms:W3CDTF">2021-05-21T10:01:48Z</dcterms:modified>
</cp:coreProperties>
</file>